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8"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90"/>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141f24573_0_3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37141f24573_0_3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7ad5377a9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g2c7ad5377a9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3" name="Google Shape;193;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3ac83ecbc0b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g3ac83ecbc0b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90f1dd5d6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90f1dd5d6d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5" name="Google Shape;55;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ac83ecbc0b_0_2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9" name="Google Shape;79;g3ac83ecbc0b_0_2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ac83ecbc0b_0_5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6" name="Google Shape;96;g3ac83ecbc0b_0_5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2" name="Google Shape;102;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6" name="Google Shape;116;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a7915aee57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5" name="Google Shape;125;g3a7915aee57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sp>
        <p:nvSpPr>
          <p:cNvPr id="29" name="Google Shape;29;p7"/>
          <p:cNvSpPr txBox="1"/>
          <p:nvPr/>
        </p:nvSpPr>
        <p:spPr>
          <a:xfrm>
            <a:off x="986525" y="2479800"/>
            <a:ext cx="8106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latin typeface="Calibri"/>
              <a:ea typeface="Calibri"/>
              <a:cs typeface="Calibri"/>
              <a:sym typeface="Calibri"/>
            </a:endParaRPr>
          </a:p>
        </p:txBody>
      </p:sp>
      <p:pic>
        <p:nvPicPr>
          <p:cNvPr id="30" name="Google Shape;30;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1" name="Google Shape;31;p7" title="Copy of TEL_867.jpg"/>
          <p:cNvPicPr preferRelativeResize="0"/>
          <p:nvPr/>
        </p:nvPicPr>
        <p:blipFill>
          <a:blip r:embed="rId5">
            <a:alphaModFix/>
          </a:blip>
          <a:stretch>
            <a:fillRect/>
          </a:stretch>
        </p:blipFill>
        <p:spPr>
          <a:xfrm>
            <a:off x="-643762" y="250"/>
            <a:ext cx="6505575" cy="975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pic>
        <p:nvPicPr>
          <p:cNvPr id="190" name="Google Shape;190;p17"/>
          <p:cNvPicPr preferRelativeResize="0"/>
          <p:nvPr/>
        </p:nvPicPr>
        <p:blipFill>
          <a:blip r:embed="rId3">
            <a:alphaModFix/>
          </a:blip>
          <a:stretch>
            <a:fillRect/>
          </a:stretch>
        </p:blipFill>
        <p:spPr>
          <a:xfrm>
            <a:off x="152400" y="886350"/>
            <a:ext cx="12700001" cy="798090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94"/>
        <p:cNvGrpSpPr/>
        <p:nvPr/>
      </p:nvGrpSpPr>
      <p:grpSpPr>
        <a:xfrm>
          <a:off x="0" y="0"/>
          <a:ext cx="0" cy="0"/>
          <a:chOff x="0" y="0"/>
          <a:chExt cx="0" cy="0"/>
        </a:xfrm>
      </p:grpSpPr>
      <p:sp>
        <p:nvSpPr>
          <p:cNvPr id="195" name="Google Shape;195;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6" name="Google Shape;196;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7" name="Google Shape;197;p18"/>
          <p:cNvSpPr txBox="1">
            <a:spLocks noGrp="1"/>
          </p:cNvSpPr>
          <p:nvPr>
            <p:ph type="title" idx="4294967295"/>
          </p:nvPr>
        </p:nvSpPr>
        <p:spPr>
          <a:xfrm>
            <a:off x="-250" y="0"/>
            <a:ext cx="13005300" cy="1575000"/>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9050">
                <a:latin typeface="Schibsted Grotesk Medium"/>
                <a:ea typeface="Schibsted Grotesk Medium"/>
                <a:cs typeface="Schibsted Grotesk Medium"/>
                <a:sym typeface="Schibsted Grotesk Medium"/>
              </a:rPr>
              <a:t>NEXT STEPS WITH TEG</a:t>
            </a:r>
            <a:endParaRPr sz="9050">
              <a:latin typeface="Schibsted Grotesk Medium"/>
              <a:ea typeface="Schibsted Grotesk Medium"/>
              <a:cs typeface="Schibsted Grotesk Medium"/>
              <a:sym typeface="Schibsted Grotesk Medium"/>
            </a:endParaRPr>
          </a:p>
        </p:txBody>
      </p:sp>
      <p:sp>
        <p:nvSpPr>
          <p:cNvPr id="199" name="Google Shape;199;p18"/>
          <p:cNvSpPr txBox="1"/>
          <p:nvPr/>
        </p:nvSpPr>
        <p:spPr>
          <a:xfrm>
            <a:off x="185298" y="4549450"/>
            <a:ext cx="6317101"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b="0" i="0" u="none" strike="noStrike" cap="none" dirty="0">
                <a:solidFill>
                  <a:srgbClr val="1B211F"/>
                </a:solidFill>
                <a:latin typeface="Schibsted Grotesk Medium"/>
                <a:ea typeface="Schibsted Grotesk Medium"/>
                <a:cs typeface="Schibsted Grotesk Medium"/>
                <a:sym typeface="Schibsted Grotesk Medium"/>
              </a:rPr>
              <a:t>CONTRACT PRESENTED TO </a:t>
            </a:r>
            <a:r>
              <a:rPr lang="en-US" sz="1900" dirty="0">
                <a:solidFill>
                  <a:srgbClr val="1B211F"/>
                </a:solidFill>
                <a:latin typeface="Schibsted Grotesk Medium"/>
                <a:ea typeface="Schibsted Grotesk Medium"/>
                <a:cs typeface="Schibsted Grotesk Medium"/>
                <a:sym typeface="Schibsted Grotesk Medium"/>
              </a:rPr>
              <a:t>1ST NAME’S </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
        <p:nvSpPr>
          <p:cNvPr id="200" name="Google Shape;200;p18"/>
          <p:cNvSpPr txBox="1"/>
          <p:nvPr/>
        </p:nvSpPr>
        <p:spPr>
          <a:xfrm>
            <a:off x="185298" y="6556053"/>
            <a:ext cx="6513206" cy="311296"/>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b="0" i="0" u="none" strike="noStrike" cap="none" dirty="0">
                <a:solidFill>
                  <a:srgbClr val="1B211F"/>
                </a:solidFill>
                <a:latin typeface="Schibsted Grotesk Medium"/>
                <a:ea typeface="Schibsted Grotesk Medium"/>
                <a:cs typeface="Schibsted Grotesk Medium"/>
                <a:sym typeface="Schibsted Grotesk Medium"/>
              </a:rPr>
              <a:t>SIGNED CONTRACT RECEIVED AT TEG</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
        <p:nvSpPr>
          <p:cNvPr id="201" name="Google Shape;201;p18"/>
          <p:cNvSpPr txBox="1"/>
          <p:nvPr/>
        </p:nvSpPr>
        <p:spPr>
          <a:xfrm>
            <a:off x="185298" y="8562650"/>
            <a:ext cx="6317101"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ONBOARDING</a:t>
            </a:r>
            <a:r>
              <a:rPr lang="en-US" sz="1900" b="0" i="0" u="none" strike="noStrike" cap="none" dirty="0">
                <a:solidFill>
                  <a:srgbClr val="1B211F"/>
                </a:solidFill>
                <a:latin typeface="Arial"/>
                <a:ea typeface="Arial"/>
                <a:cs typeface="Arial"/>
                <a:sym typeface="Arial"/>
              </a:rPr>
              <a:t> MEETING</a:t>
            </a:r>
            <a:endParaRPr sz="1900" b="0" i="0" u="none" strike="noStrike" cap="none" dirty="0">
              <a:solidFill>
                <a:srgbClr val="000000"/>
              </a:solidFill>
              <a:latin typeface="Arial"/>
              <a:ea typeface="Arial"/>
              <a:cs typeface="Arial"/>
              <a:sym typeface="Arial"/>
            </a:endParaRPr>
          </a:p>
        </p:txBody>
      </p:sp>
      <p:sp>
        <p:nvSpPr>
          <p:cNvPr id="202" name="Google Shape;202;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3" name="Google Shape;203;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4" name="Google Shape;204;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205" name="Google Shape;205;p18" title="Screenshot 2025-11-18 at 4.29.48 PM.png"/>
          <p:cNvPicPr preferRelativeResize="0"/>
          <p:nvPr/>
        </p:nvPicPr>
        <p:blipFill>
          <a:blip r:embed="rId3">
            <a:alphaModFix/>
          </a:blip>
          <a:stretch>
            <a:fillRect/>
          </a:stretch>
        </p:blipFill>
        <p:spPr>
          <a:xfrm>
            <a:off x="6761950" y="1433925"/>
            <a:ext cx="6057551" cy="8421850"/>
          </a:xfrm>
          <a:prstGeom prst="rect">
            <a:avLst/>
          </a:prstGeom>
          <a:noFill/>
          <a:ln>
            <a:noFill/>
          </a:ln>
        </p:spPr>
      </p:pic>
      <p:sp>
        <p:nvSpPr>
          <p:cNvPr id="2" name="Google Shape;219;p25">
            <a:extLst>
              <a:ext uri="{FF2B5EF4-FFF2-40B4-BE49-F238E27FC236}">
                <a16:creationId xmlns:a16="http://schemas.microsoft.com/office/drawing/2014/main" id="{F23045E5-C413-B20F-2813-ECCE4B7A2093}"/>
              </a:ext>
            </a:extLst>
          </p:cNvPr>
          <p:cNvSpPr txBox="1"/>
          <p:nvPr/>
        </p:nvSpPr>
        <p:spPr>
          <a:xfrm>
            <a:off x="185299" y="2542853"/>
            <a:ext cx="6317101" cy="308082"/>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APPROVAL OF PROJECT</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3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3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D2D21C53-47D0-128C-AAF3-7C5376DE10F9}"/>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9850" dirty="0">
                <a:solidFill>
                  <a:srgbClr val="1B211F"/>
                </a:solidFill>
                <a:latin typeface="Schibsted Grotesk Medium"/>
                <a:ea typeface="Schibsted Grotesk Medium"/>
                <a:cs typeface="Schibsted Grotesk Medium"/>
                <a:sym typeface="Schibsted Grotesk Medium"/>
              </a:rPr>
              <a:t>1</a:t>
            </a:r>
            <a:r>
              <a:rPr lang="en-US" sz="9850" baseline="30000" dirty="0">
                <a:solidFill>
                  <a:srgbClr val="1B211F"/>
                </a:solidFill>
                <a:latin typeface="Schibsted Grotesk Medium"/>
                <a:ea typeface="Schibsted Grotesk Medium"/>
                <a:cs typeface="Schibsted Grotesk Medium"/>
                <a:sym typeface="Schibsted Grotesk Medium"/>
              </a:rPr>
              <a:t>ST</a:t>
            </a:r>
            <a:r>
              <a:rPr lang="en-US" sz="9850" dirty="0">
                <a:solidFill>
                  <a:srgbClr val="1B211F"/>
                </a:solidFill>
                <a:latin typeface="Schibsted Grotesk Medium"/>
                <a:ea typeface="Schibsted Grotesk Medium"/>
                <a:cs typeface="Schibsted Grotesk Medium"/>
                <a:sym typeface="Schibsted Grotesk Medium"/>
              </a:rPr>
              <a:t> NAME 2</a:t>
            </a:r>
            <a:r>
              <a:rPr lang="en-US" sz="9850" baseline="30000" dirty="0">
                <a:solidFill>
                  <a:srgbClr val="1B211F"/>
                </a:solidFill>
                <a:latin typeface="Schibsted Grotesk Medium"/>
                <a:ea typeface="Schibsted Grotesk Medium"/>
                <a:cs typeface="Schibsted Grotesk Medium"/>
                <a:sym typeface="Schibsted Grotesk Medium"/>
              </a:rPr>
              <a:t>ND</a:t>
            </a:r>
            <a:r>
              <a:rPr lang="en-US" sz="9850" dirty="0">
                <a:solidFill>
                  <a:srgbClr val="1B211F"/>
                </a:solidFill>
                <a:latin typeface="Schibsted Grotesk Medium"/>
                <a:ea typeface="Schibsted Grotesk Medium"/>
                <a:cs typeface="Schibsted Grotesk Medium"/>
                <a:sym typeface="Schibsted Grotesk Medium"/>
              </a:rPr>
              <a:t> NAME</a:t>
            </a:r>
            <a:endParaRPr sz="855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p:cNvPicPr preferRelativeResize="0"/>
          <p:nvPr/>
        </p:nvPicPr>
        <p:blipFill rotWithShape="1">
          <a:blip r:embed="rId3">
            <a:alphaModFix/>
          </a:blip>
          <a:srcRect t="8548" b="18824"/>
          <a:stretch/>
        </p:blipFill>
        <p:spPr>
          <a:xfrm>
            <a:off x="-112" y="0"/>
            <a:ext cx="13005025" cy="7092325"/>
          </a:xfrm>
          <a:prstGeom prst="rect">
            <a:avLst/>
          </a:prstGeom>
          <a:noFill/>
          <a:ln>
            <a:noFill/>
          </a:ln>
        </p:spPr>
      </p:pic>
      <p:pic>
        <p:nvPicPr>
          <p:cNvPr id="51" name="Google Shape;51;p9" title="Screenshot 2025-11-19 at 3.21.07 PM.png"/>
          <p:cNvPicPr preferRelativeResize="0"/>
          <p:nvPr/>
        </p:nvPicPr>
        <p:blipFill rotWithShape="1">
          <a:blip r:embed="rId4">
            <a:alphaModFix/>
          </a:blip>
          <a:srcRect t="4771" b="24008"/>
          <a:stretch/>
        </p:blipFill>
        <p:spPr>
          <a:xfrm>
            <a:off x="0" y="0"/>
            <a:ext cx="13005024" cy="7092326"/>
          </a:xfrm>
          <a:prstGeom prst="rect">
            <a:avLst/>
          </a:prstGeom>
          <a:noFill/>
          <a:ln>
            <a:noFill/>
          </a:ln>
        </p:spPr>
      </p:pic>
      <p:sp>
        <p:nvSpPr>
          <p:cNvPr id="52" name="Google Shape;52;p9"/>
          <p:cNvSpPr txBox="1">
            <a:spLocks noGrp="1"/>
          </p:cNvSpPr>
          <p:nvPr>
            <p:ph type="title" idx="4294967295"/>
          </p:nvPr>
        </p:nvSpPr>
        <p:spPr>
          <a:xfrm>
            <a:off x="2757800" y="3007538"/>
            <a:ext cx="7489200" cy="1430700"/>
          </a:xfrm>
          <a:prstGeom prst="rect">
            <a:avLst/>
          </a:prstGeom>
          <a:noFill/>
          <a:ln>
            <a:noFill/>
          </a:ln>
        </p:spPr>
        <p:txBody>
          <a:bodyPr spcFirstLastPara="1" wrap="square" lIns="0" tIns="80625" rIns="0" bIns="0" anchor="t" anchorCtr="0">
            <a:spAutoFit/>
          </a:bodyPr>
          <a:lstStyle/>
          <a:p>
            <a:pPr marL="992505" marR="5080" lvl="0" indent="-980440" algn="just" rtl="0">
              <a:lnSpc>
                <a:spcPct val="108717"/>
              </a:lnSpc>
              <a:spcBef>
                <a:spcPts val="0"/>
              </a:spcBef>
              <a:spcAft>
                <a:spcPts val="0"/>
              </a:spcAft>
              <a:buSzPts val="1400"/>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sz="4200">
              <a:solidFill>
                <a:schemeClr val="dk1"/>
              </a:solidFill>
              <a:latin typeface="Schibsted Grotesk Medium"/>
              <a:ea typeface="Schibsted Grotesk Medium"/>
              <a:cs typeface="Schibsted Grotesk Medium"/>
              <a:sym typeface="Schibsted Grotesk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6"/>
        <p:cNvGrpSpPr/>
        <p:nvPr/>
      </p:nvGrpSpPr>
      <p:grpSpPr>
        <a:xfrm>
          <a:off x="0" y="0"/>
          <a:ext cx="0" cy="0"/>
          <a:chOff x="0" y="0"/>
          <a:chExt cx="0" cy="0"/>
        </a:xfrm>
      </p:grpSpPr>
      <p:sp>
        <p:nvSpPr>
          <p:cNvPr id="57" name="Google Shape;57;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8" name="Google Shape;68;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4" name="Google Shape;74;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6" name="Google Shape;76;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EFC2E9D8-EF6C-D465-7BB6-5F306737B520}"/>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80"/>
        <p:cNvGrpSpPr/>
        <p:nvPr/>
      </p:nvGrpSpPr>
      <p:grpSpPr>
        <a:xfrm>
          <a:off x="0" y="0"/>
          <a:ext cx="0" cy="0"/>
          <a:chOff x="0" y="0"/>
          <a:chExt cx="0" cy="0"/>
        </a:xfrm>
      </p:grpSpPr>
      <p:sp>
        <p:nvSpPr>
          <p:cNvPr id="81" name="Google Shape;81;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4" name="Google Shape;84;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5" name="Google Shape;85;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7" name="Google Shape;87;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8" name="Google Shape;88;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90" name="Google Shape;90;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1" name="Google Shape;91;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2" name="Google Shape;92;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3" name="Google Shape;93;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7"/>
        <p:cNvGrpSpPr/>
        <p:nvPr/>
      </p:nvGrpSpPr>
      <p:grpSpPr>
        <a:xfrm>
          <a:off x="0" y="0"/>
          <a:ext cx="0" cy="0"/>
          <a:chOff x="0" y="0"/>
          <a:chExt cx="0" cy="0"/>
        </a:xfrm>
      </p:grpSpPr>
      <p:pic>
        <p:nvPicPr>
          <p:cNvPr id="98" name="Google Shape;98;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110C7B46-13B1-19FB-0886-B9C3FFC59737}"/>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5" name="Google Shape;105;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6" name="Google Shape;106;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7" name="Google Shape;107;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8" name="Google Shape;108;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9" name="Google Shape;109;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10" name="Google Shape;110;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1" name="Google Shape;111;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2" name="Google Shape;112;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3" name="Google Shape;113;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9" name="Google Shape;119;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20" name="Google Shape;120;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1" name="Google Shape;121;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2" name="Google Shape;122;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6"/>
        <p:cNvGrpSpPr/>
        <p:nvPr/>
      </p:nvGrpSpPr>
      <p:grpSpPr>
        <a:xfrm>
          <a:off x="0" y="0"/>
          <a:ext cx="0" cy="0"/>
          <a:chOff x="0" y="0"/>
          <a:chExt cx="0" cy="0"/>
        </a:xfrm>
      </p:grpSpPr>
      <p:sp>
        <p:nvSpPr>
          <p:cNvPr id="2" name="Retângulo 1">
            <a:extLst>
              <a:ext uri="{FF2B5EF4-FFF2-40B4-BE49-F238E27FC236}">
                <a16:creationId xmlns:a16="http://schemas.microsoft.com/office/drawing/2014/main" id="{D040E8BD-20B7-8838-A02F-A1D951EE3F05}"/>
              </a:ext>
            </a:extLst>
          </p:cNvPr>
          <p:cNvSpPr/>
          <p:nvPr/>
        </p:nvSpPr>
        <p:spPr>
          <a:xfrm>
            <a:off x="0" y="0"/>
            <a:ext cx="12999814" cy="975359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7" name="Google Shape;127;p15"/>
          <p:cNvSpPr txBox="1">
            <a:spLocks noGrp="1"/>
          </p:cNvSpPr>
          <p:nvPr>
            <p:ph type="ctrTitle" idx="4294967295"/>
          </p:nvPr>
        </p:nvSpPr>
        <p:spPr>
          <a:xfrm>
            <a:off x="397010" y="325120"/>
            <a:ext cx="12249900"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a:solidFill>
                  <a:srgbClr val="1B211F"/>
                </a:solidFill>
                <a:latin typeface="Schibsted Grotesk Medium"/>
                <a:ea typeface="Schibsted Grotesk Medium"/>
                <a:cs typeface="Schibsted Grotesk Medium"/>
                <a:sym typeface="Schibsted Grotesk Medium"/>
              </a:rPr>
              <a:t>PROJECT HIGHLIGHT</a:t>
            </a:r>
            <a:endParaRPr sz="9200" i="0" u="none" strike="noStrike" cap="none">
              <a:solidFill>
                <a:srgbClr val="1B211F"/>
              </a:solidFill>
              <a:latin typeface="Schibsted Grotesk Medium"/>
              <a:ea typeface="Schibsted Grotesk Medium"/>
              <a:cs typeface="Schibsted Grotesk Medium"/>
              <a:sym typeface="Schibsted Grotesk Medium"/>
            </a:endParaRPr>
          </a:p>
        </p:txBody>
      </p:sp>
      <p:sp>
        <p:nvSpPr>
          <p:cNvPr id="128" name="Google Shape;128;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9" name="Google Shape;129;p15"/>
          <p:cNvSpPr txBox="1"/>
          <p:nvPr/>
        </p:nvSpPr>
        <p:spPr>
          <a:xfrm>
            <a:off x="397010" y="8320375"/>
            <a:ext cx="3932700" cy="49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latin typeface="Schibsted Grotesk Medium"/>
                <a:ea typeface="Schibsted Grotesk Medium"/>
                <a:cs typeface="Schibsted Grotesk Medium"/>
                <a:sym typeface="Schibsted Grotesk Medium"/>
              </a:rPr>
              <a:t>PLACEHOLDER 1</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871421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1" name="Google Shape;131;p15"/>
          <p:cNvSpPr txBox="1"/>
          <p:nvPr/>
        </p:nvSpPr>
        <p:spPr>
          <a:xfrm>
            <a:off x="453605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2</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370</Words>
  <Application>Microsoft Office PowerPoint</Application>
  <PresentationFormat>Personalizar</PresentationFormat>
  <Paragraphs>46</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Schibsted Grotesk Medium</vt:lpstr>
      <vt:lpstr>Calibri</vt:lpstr>
      <vt:lpstr>Arial</vt:lpstr>
      <vt:lpstr>Schibsted Grotesk SemiBold</vt:lpstr>
      <vt:lpstr>Office Theme</vt:lpstr>
      <vt:lpstr>WELCOME TO TEG</vt:lpstr>
      <vt:lpstr>PROPOSAL FOR</vt:lpstr>
      <vt:lpstr>LAUNCHING A LINE IS HARD.    WE MAKE IT EASIER.</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8</cp:revision>
  <dcterms:modified xsi:type="dcterms:W3CDTF">2025-12-17T18:05:43Z</dcterms:modified>
</cp:coreProperties>
</file>